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5276"/>
    <p:restoredTop sz="94667"/>
  </p:normalViewPr>
  <p:slideViewPr>
    <p:cSldViewPr snapToGrid="0" snapToObjects="1">
      <p:cViewPr>
        <p:scale>
          <a:sx n="90" d="100"/>
          <a:sy n="90" d="100"/>
        </p:scale>
        <p:origin x="1432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10.tiff>
</file>

<file path=ppt/media/image2.tiff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320D7-81EF-2A41-9662-6447C72F1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1FEE0-0766-1C46-82CD-462A6F7AB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C602C-D992-FB4C-96E5-34C5F9B0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565CF-393C-E44F-A26A-E87E29B07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2F08C-CC61-994F-A2F9-225A06FFC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64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43D9D-650F-064D-B16A-3DC748818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1E3D36-B314-3D41-94EE-4A4ADA479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FB784-0D89-854D-A8DA-9B0463456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3F0F1-13C5-3349-84B7-508A4F81C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1B10-08C7-2F40-97E0-403A8D6E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508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5E4EC4-7A5C-BD43-83AA-41E7BF17C6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461BE8-AD7E-314F-AB42-D051E6C991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8FB26-E7F2-2343-A1B3-715B709C6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853F6-C6B6-4141-BA8E-5E4BAC066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9EE37-E486-334D-B5B5-820358406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428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9126-877D-4746-8843-B14FD515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4F133-745C-DC4F-8BE2-D46D81AB9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EF32A-4261-1645-BD3A-24DF3D673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4339F-1585-6049-AF8F-82956A2F7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5327C-FC36-9D42-8862-2D4ECD1E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45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E02CB-C963-AC4F-AF7E-658A0F532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F8DB38-55E9-EC4B-9C3F-B3B5D91F6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88B79-399C-F243-B6F0-13D32E31D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2568F-70DF-174A-8320-B20F5612A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7B3B3-A2F7-094E-B475-C9AEF0C2F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7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90FCC-E9CE-094F-9498-3DE885CB6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D839F-53B5-1548-BE18-92D13946A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8AD3D2-0A5A-C84F-9BC1-678C3C216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CB452-AEAE-D948-9FC2-9F6173EBD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5D9885-AADF-814E-B379-60B5F73F9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6B5D1-9C67-D24A-9A76-FE9971162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643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1CABD-8CAB-8F4B-A8EF-8449C6138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76434-0EC7-7E4D-891D-C0FFB6BA7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AD261-A89E-5942-A082-015CE35BD6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A0D65-111B-3E40-8FE7-3D1D3358EF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B3D95F-2FC2-5845-A26F-1639DB7E11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DBA541-CDBA-D84B-8B96-AE3AB3F43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7840DE-37A0-E744-9B3D-DCDD5FD0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87FEC3-3F36-3145-A312-45F569F0C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51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DED0-A822-284C-B101-02E047080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A527B-45A1-2141-B219-69D0422E1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3F92F6-1C9E-CC4B-A7D4-1C9DFFDFC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91AD70-04BC-B24E-A1FD-1C57F78CF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946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66CF63-719B-5D48-8C6A-7044CE0AC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C4C10D-B501-754C-A28F-DCCAE563E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5D1F7-0615-E448-8B0B-C1FAC7725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4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D835C-C4D6-2744-A897-6EACC051B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9ECCA-25E2-2B41-9DD2-6B3950C98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BADF2F-A97C-7D4F-B26B-6791A198A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EF1FB-CD9B-334E-8EE0-9C6E985B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11AE1-A254-174B-AB7B-A9A411A8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5143A2-4F65-7945-B846-CF43ACDB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17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20C5E-95C3-E04B-BB08-3F7F9F37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5497B7-AEFB-274C-A520-55CFC4B0E5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480D-E0B3-0947-AC28-DBA260597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F02711-908D-524B-BAAC-EB5563C82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28CC8-D75A-D449-AAC2-B4A0084DE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997CE-D14A-E641-AB33-9004DBD57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75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50B1A8-6068-3C4E-9FB6-AE8668947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9375C-DD1A-E340-AD3A-44A898F9F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5E26B-9796-264B-96BF-5A82481523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08030-0D23-5B42-A52D-A9331F0B24E7}" type="datetimeFigureOut">
              <a:rPr lang="en-US" smtClean="0"/>
              <a:t>4/28/18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E5B0B-0827-A944-B0A4-E0F0B02F1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DE5FF-94FD-CD4F-832E-36447F89F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12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BE6A0804-4B65-D04D-B321-3EEE0E6BB8EB}"/>
              </a:ext>
            </a:extLst>
          </p:cNvPr>
          <p:cNvSpPr/>
          <p:nvPr/>
        </p:nvSpPr>
        <p:spPr>
          <a:xfrm>
            <a:off x="265854" y="3854577"/>
            <a:ext cx="6608289" cy="2719839"/>
          </a:xfrm>
          <a:prstGeom prst="rect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Ethereum Network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3540621-C9D8-ED47-B669-ECCBB727C79D}"/>
              </a:ext>
            </a:extLst>
          </p:cNvPr>
          <p:cNvSpPr/>
          <p:nvPr/>
        </p:nvSpPr>
        <p:spPr>
          <a:xfrm>
            <a:off x="2400617" y="216538"/>
            <a:ext cx="4473527" cy="3393518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r>
              <a:rPr lang="en-US" dirty="0"/>
              <a:t>Azure Cloud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67C4EB-88AB-604C-A957-551EC46F0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19" y="2155297"/>
            <a:ext cx="546100" cy="457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4943D5-7A6D-2943-8070-E481B3407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8548" y="2162132"/>
            <a:ext cx="508000" cy="450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227545-E83C-014F-8F2F-E875B78B5438}"/>
              </a:ext>
            </a:extLst>
          </p:cNvPr>
          <p:cNvSpPr txBox="1"/>
          <p:nvPr/>
        </p:nvSpPr>
        <p:spPr>
          <a:xfrm>
            <a:off x="2753119" y="2612982"/>
            <a:ext cx="7388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Storage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9D9145-E222-E542-B250-D4517049C053}"/>
              </a:ext>
            </a:extLst>
          </p:cNvPr>
          <p:cNvSpPr txBox="1"/>
          <p:nvPr/>
        </p:nvSpPr>
        <p:spPr>
          <a:xfrm>
            <a:off x="670840" y="2612982"/>
            <a:ext cx="10342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Mobile App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642DEB-B328-244E-9266-3E4D77165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91" y="2105757"/>
            <a:ext cx="577273" cy="556281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21E8DB7-581B-E147-8E15-1AC1D2194386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461019" y="2383897"/>
            <a:ext cx="1407529" cy="366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FD25083-3437-174A-B250-48454A740716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376548" y="2383898"/>
            <a:ext cx="1227243" cy="365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7B44703-FBA1-B248-ADC2-005B95C54BE4}"/>
              </a:ext>
            </a:extLst>
          </p:cNvPr>
          <p:cNvSpPr txBox="1"/>
          <p:nvPr/>
        </p:nvSpPr>
        <p:spPr>
          <a:xfrm>
            <a:off x="4375330" y="2609323"/>
            <a:ext cx="10341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Functions</a:t>
            </a:r>
            <a:br>
              <a:rPr lang="en-US" sz="1400" dirty="0"/>
            </a:br>
            <a:r>
              <a:rPr lang="en-US" sz="1400" dirty="0"/>
              <a:t>(Serverless)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C573E79-F184-3646-9292-86F3491D38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875" y="548009"/>
            <a:ext cx="880746" cy="463859"/>
          </a:xfrm>
          <a:prstGeom prst="rect">
            <a:avLst/>
          </a:prstGeom>
        </p:spPr>
      </p:pic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9620796-4A0B-8249-8C0C-559F3549ADDF}"/>
              </a:ext>
            </a:extLst>
          </p:cNvPr>
          <p:cNvCxnSpPr>
            <a:cxnSpLocks/>
            <a:stCxn id="12" idx="0"/>
            <a:endCxn id="83" idx="1"/>
          </p:cNvCxnSpPr>
          <p:nvPr/>
        </p:nvCxnSpPr>
        <p:spPr>
          <a:xfrm rot="5400000" flipH="1" flipV="1">
            <a:off x="4689594" y="1029937"/>
            <a:ext cx="1278654" cy="872986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7FA7260-C94D-6C4F-9E08-D07713C31C0C}"/>
              </a:ext>
            </a:extLst>
          </p:cNvPr>
          <p:cNvSpPr txBox="1"/>
          <p:nvPr/>
        </p:nvSpPr>
        <p:spPr>
          <a:xfrm>
            <a:off x="5850722" y="1024703"/>
            <a:ext cx="1023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CosmosDB</a:t>
            </a:r>
          </a:p>
          <a:p>
            <a:r>
              <a:rPr lang="en-US" sz="1400" dirty="0"/>
              <a:t>(MongoDB)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22A0FC89-B4A2-0F45-8494-7AB611E36E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429" y="4057100"/>
            <a:ext cx="620210" cy="620210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CD497A41-A062-5A44-A3FF-102F1C0776EB}"/>
              </a:ext>
            </a:extLst>
          </p:cNvPr>
          <p:cNvSpPr txBox="1"/>
          <p:nvPr/>
        </p:nvSpPr>
        <p:spPr>
          <a:xfrm>
            <a:off x="4539958" y="4595386"/>
            <a:ext cx="704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Master</a:t>
            </a:r>
          </a:p>
          <a:p>
            <a:pPr algn="ctr"/>
            <a:r>
              <a:rPr lang="en-US" sz="1400" dirty="0"/>
              <a:t>Node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AAE84420-4F07-4640-B39D-B36172527ED1}"/>
              </a:ext>
            </a:extLst>
          </p:cNvPr>
          <p:cNvCxnSpPr>
            <a:cxnSpLocks/>
            <a:stCxn id="21" idx="2"/>
            <a:endCxn id="54" idx="0"/>
          </p:cNvCxnSpPr>
          <p:nvPr/>
        </p:nvCxnSpPr>
        <p:spPr>
          <a:xfrm flipH="1">
            <a:off x="4882534" y="3132543"/>
            <a:ext cx="9893" cy="92455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FDF26690-4760-704C-86F5-514911D07E03}"/>
              </a:ext>
            </a:extLst>
          </p:cNvPr>
          <p:cNvSpPr/>
          <p:nvPr/>
        </p:nvSpPr>
        <p:spPr>
          <a:xfrm>
            <a:off x="403458" y="4486557"/>
            <a:ext cx="2349661" cy="9293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Miners (closed)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446E0F9B-E9AC-5D4A-922B-DFA3D8AB6C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498" y="4567103"/>
            <a:ext cx="620210" cy="62021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F28601CA-E72A-E945-9149-10B7239FE1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275" y="4554833"/>
            <a:ext cx="620210" cy="62021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4BE5D24F-9DB7-7544-9D2E-8FBEE77D76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5080" y="4567103"/>
            <a:ext cx="620210" cy="62021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01855A30-F688-1940-9330-F1BDFD1A37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3857" y="4554833"/>
            <a:ext cx="620210" cy="620210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369AC37F-7F29-124E-ACE1-401490E8F3AA}"/>
              </a:ext>
            </a:extLst>
          </p:cNvPr>
          <p:cNvSpPr/>
          <p:nvPr/>
        </p:nvSpPr>
        <p:spPr>
          <a:xfrm>
            <a:off x="403458" y="5528139"/>
            <a:ext cx="2349661" cy="9293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Transactions (open)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707B1FE8-CAED-014A-9A54-BAC7942B3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498" y="5608685"/>
            <a:ext cx="620210" cy="62021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E12CB8AF-56FA-614F-8B6F-6D7F3D45CA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275" y="5596415"/>
            <a:ext cx="620210" cy="62021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DFAD0393-CAEA-674B-9803-61026DBC72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5080" y="5608685"/>
            <a:ext cx="620210" cy="62021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5FD27209-7316-C44A-8511-E4CFCD6B2F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3857" y="5596415"/>
            <a:ext cx="620210" cy="620210"/>
          </a:xfrm>
          <a:prstGeom prst="rect">
            <a:avLst/>
          </a:prstGeom>
        </p:spPr>
      </p:pic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58A379CC-B13E-0D4E-9DAF-5F2298A60057}"/>
              </a:ext>
            </a:extLst>
          </p:cNvPr>
          <p:cNvCxnSpPr>
            <a:stCxn id="68" idx="3"/>
            <a:endCxn id="54" idx="1"/>
          </p:cNvCxnSpPr>
          <p:nvPr/>
        </p:nvCxnSpPr>
        <p:spPr>
          <a:xfrm flipV="1">
            <a:off x="2753119" y="4367205"/>
            <a:ext cx="1819310" cy="1625612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D915CE89-465A-1440-A9BD-E83CD1F69523}"/>
              </a:ext>
            </a:extLst>
          </p:cNvPr>
          <p:cNvCxnSpPr>
            <a:cxnSpLocks/>
            <a:stCxn id="63" idx="3"/>
            <a:endCxn id="54" idx="1"/>
          </p:cNvCxnSpPr>
          <p:nvPr/>
        </p:nvCxnSpPr>
        <p:spPr>
          <a:xfrm flipV="1">
            <a:off x="2753119" y="4367205"/>
            <a:ext cx="1819310" cy="584030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50BF2391-3A3A-034F-AF8B-380CC6EFC310}"/>
              </a:ext>
            </a:extLst>
          </p:cNvPr>
          <p:cNvSpPr txBox="1"/>
          <p:nvPr/>
        </p:nvSpPr>
        <p:spPr>
          <a:xfrm>
            <a:off x="4882534" y="3233716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RPC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F01A06E-3F69-5D4E-B670-53D1671B3FF8}"/>
              </a:ext>
            </a:extLst>
          </p:cNvPr>
          <p:cNvSpPr txBox="1"/>
          <p:nvPr/>
        </p:nvSpPr>
        <p:spPr>
          <a:xfrm>
            <a:off x="3469953" y="2095769"/>
            <a:ext cx="1056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Blob Trigger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DBBD102-546F-FE49-B643-7A240BB37DF8}"/>
              </a:ext>
            </a:extLst>
          </p:cNvPr>
          <p:cNvSpPr txBox="1"/>
          <p:nvPr/>
        </p:nvSpPr>
        <p:spPr>
          <a:xfrm>
            <a:off x="7460904" y="451413"/>
            <a:ext cx="44031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Mobile App: Apache </a:t>
            </a:r>
            <a:r>
              <a:rPr lang="en-US" sz="1200" dirty="0" err="1"/>
              <a:t>Codorva</a:t>
            </a:r>
            <a:r>
              <a:rPr lang="en-US" sz="1200" dirty="0"/>
              <a:t>, </a:t>
            </a:r>
            <a:r>
              <a:rPr lang="en-US" sz="1200" dirty="0" err="1"/>
              <a:t>experiencia</a:t>
            </a:r>
            <a:r>
              <a:rPr lang="en-US" sz="1200" dirty="0"/>
              <a:t> </a:t>
            </a:r>
            <a:r>
              <a:rPr lang="en-US" sz="1200" dirty="0" err="1"/>
              <a:t>nativa</a:t>
            </a:r>
            <a:r>
              <a:rPr lang="en-US" sz="1200" dirty="0"/>
              <a:t>, </a:t>
            </a:r>
            <a:r>
              <a:rPr lang="en-US" sz="1200" dirty="0" err="1"/>
              <a:t>fluido</a:t>
            </a:r>
            <a:r>
              <a:rPr lang="en-US" sz="1200" dirty="0"/>
              <a:t> y que </a:t>
            </a:r>
            <a:r>
              <a:rPr lang="en-US" sz="1200" dirty="0" err="1"/>
              <a:t>permita</a:t>
            </a:r>
            <a:r>
              <a:rPr lang="en-US" sz="1200" dirty="0"/>
              <a:t> </a:t>
            </a:r>
            <a:r>
              <a:rPr lang="en-US" sz="1200" dirty="0" err="1"/>
              <a:t>guardar</a:t>
            </a:r>
            <a:r>
              <a:rPr lang="en-US" sz="1200" dirty="0"/>
              <a:t> </a:t>
            </a:r>
            <a:r>
              <a:rPr lang="en-US" sz="1200" dirty="0" err="1"/>
              <a:t>localmente</a:t>
            </a:r>
            <a:r>
              <a:rPr lang="en-US" sz="1200" dirty="0"/>
              <a:t>.</a:t>
            </a:r>
          </a:p>
          <a:p>
            <a:pPr marL="342900" indent="-342900">
              <a:buAutoNum type="arabicPeriod"/>
            </a:pPr>
            <a:r>
              <a:rPr lang="en-US" sz="1200" dirty="0"/>
              <a:t>Storage: </a:t>
            </a:r>
            <a:r>
              <a:rPr lang="en-US" sz="1200" dirty="0" err="1"/>
              <a:t>Importante</a:t>
            </a:r>
            <a:r>
              <a:rPr lang="en-US" sz="1200" dirty="0"/>
              <a:t> para </a:t>
            </a:r>
            <a:r>
              <a:rPr lang="en-US" sz="1200" dirty="0" err="1"/>
              <a:t>alta</a:t>
            </a:r>
            <a:r>
              <a:rPr lang="en-US" sz="1200" dirty="0"/>
              <a:t> </a:t>
            </a:r>
            <a:r>
              <a:rPr lang="en-US" sz="1200" dirty="0" err="1"/>
              <a:t>disponibilidad</a:t>
            </a:r>
            <a:r>
              <a:rPr lang="en-US" sz="1200" dirty="0"/>
              <a:t>, </a:t>
            </a:r>
            <a:r>
              <a:rPr lang="en-US" sz="1200" dirty="0" err="1"/>
              <a:t>alta</a:t>
            </a:r>
            <a:r>
              <a:rPr lang="en-US" sz="1200" dirty="0"/>
              <a:t> </a:t>
            </a:r>
            <a:r>
              <a:rPr lang="en-US" sz="1200" dirty="0" err="1"/>
              <a:t>transaccionabilidad</a:t>
            </a:r>
            <a:r>
              <a:rPr lang="en-US" sz="1200" dirty="0"/>
              <a:t> para </a:t>
            </a:r>
            <a:r>
              <a:rPr lang="en-US" sz="1200" dirty="0" err="1"/>
              <a:t>archivos</a:t>
            </a:r>
            <a:r>
              <a:rPr lang="en-US" sz="1200" dirty="0"/>
              <a:t> (</a:t>
            </a:r>
            <a:r>
              <a:rPr lang="en-US" sz="1200" dirty="0" err="1"/>
              <a:t>json</a:t>
            </a:r>
            <a:r>
              <a:rPr lang="en-US" sz="1200" dirty="0"/>
              <a:t>/</a:t>
            </a:r>
            <a:r>
              <a:rPr lang="en-US" sz="1200" dirty="0" err="1"/>
              <a:t>png</a:t>
            </a:r>
            <a:r>
              <a:rPr lang="en-US" sz="1200" dirty="0"/>
              <a:t>).</a:t>
            </a:r>
          </a:p>
          <a:p>
            <a:pPr marL="342900" indent="-342900">
              <a:buAutoNum type="arabicPeriod"/>
            </a:pPr>
            <a:r>
              <a:rPr lang="en-US" sz="1200" dirty="0"/>
              <a:t>CosmosDB: </a:t>
            </a:r>
            <a:r>
              <a:rPr lang="en-US" sz="1200" dirty="0" err="1"/>
              <a:t>Importante</a:t>
            </a:r>
            <a:r>
              <a:rPr lang="en-US" sz="1200" dirty="0"/>
              <a:t> para </a:t>
            </a:r>
            <a:r>
              <a:rPr lang="en-US" sz="1200" dirty="0" err="1"/>
              <a:t>georeplicaci</a:t>
            </a:r>
            <a:r>
              <a:rPr lang="es-ES" sz="1200" dirty="0" err="1"/>
              <a:t>ón</a:t>
            </a:r>
            <a:r>
              <a:rPr lang="es-ES" sz="1200" dirty="0"/>
              <a:t> de base de datos </a:t>
            </a:r>
            <a:r>
              <a:rPr lang="es-ES" sz="1200" dirty="0" err="1"/>
              <a:t>MongoDB</a:t>
            </a:r>
            <a:r>
              <a:rPr lang="es-ES" sz="1200" dirty="0"/>
              <a:t>.</a:t>
            </a:r>
          </a:p>
          <a:p>
            <a:pPr marL="342900" indent="-342900">
              <a:buAutoNum type="arabicPeriod"/>
            </a:pPr>
            <a:r>
              <a:rPr lang="es-ES" sz="1200" dirty="0" err="1"/>
              <a:t>Functions</a:t>
            </a:r>
            <a:r>
              <a:rPr lang="es-ES" sz="1200" dirty="0"/>
              <a:t>: Importante para escalabilidad de servicios API.</a:t>
            </a:r>
            <a:endParaRPr lang="en-US" sz="1200" dirty="0"/>
          </a:p>
          <a:p>
            <a:pPr marL="342900" indent="-342900">
              <a:buAutoNum type="arabicPeriod"/>
            </a:pPr>
            <a:endParaRPr lang="en-US" sz="1200" dirty="0"/>
          </a:p>
          <a:p>
            <a:pPr marL="342900" indent="-342900">
              <a:buAutoNum type="arabicPeriod"/>
            </a:pPr>
            <a:endParaRPr lang="en-US" sz="12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B5A2A25-7926-6947-8836-89B2C6A18CB5}"/>
              </a:ext>
            </a:extLst>
          </p:cNvPr>
          <p:cNvSpPr txBox="1"/>
          <p:nvPr/>
        </p:nvSpPr>
        <p:spPr>
          <a:xfrm>
            <a:off x="611221" y="2172799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1.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9EF13B4-12A9-7F4D-AC49-A1CF4092AE16}"/>
              </a:ext>
            </a:extLst>
          </p:cNvPr>
          <p:cNvSpPr txBox="1"/>
          <p:nvPr/>
        </p:nvSpPr>
        <p:spPr>
          <a:xfrm>
            <a:off x="2987377" y="1900655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2.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B1AC7A0-F45F-9549-88E0-49052B6157AD}"/>
              </a:ext>
            </a:extLst>
          </p:cNvPr>
          <p:cNvSpPr txBox="1"/>
          <p:nvPr/>
        </p:nvSpPr>
        <p:spPr>
          <a:xfrm>
            <a:off x="5765414" y="673214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3.</a:t>
            </a:r>
            <a:endParaRPr lang="en-US" sz="14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AF82BBA-0B01-6A48-8D4E-A47E5F21A880}"/>
              </a:ext>
            </a:extLst>
          </p:cNvPr>
          <p:cNvSpPr txBox="1"/>
          <p:nvPr/>
        </p:nvSpPr>
        <p:spPr>
          <a:xfrm>
            <a:off x="5119043" y="2215102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4</a:t>
            </a:r>
            <a:r>
              <a:rPr lang="en-US" sz="1400" dirty="0"/>
              <a:t>.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C97BB39-AA5F-8340-9DCE-CABD666BF364}"/>
              </a:ext>
            </a:extLst>
          </p:cNvPr>
          <p:cNvSpPr txBox="1"/>
          <p:nvPr/>
        </p:nvSpPr>
        <p:spPr>
          <a:xfrm>
            <a:off x="8229394" y="3379974"/>
            <a:ext cx="2609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32 Estados = 32 Contratos</a:t>
            </a:r>
            <a:endParaRPr lang="en-US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34B68D3-A4D0-D941-A1B2-0F46A2A94298}"/>
              </a:ext>
            </a:extLst>
          </p:cNvPr>
          <p:cNvSpPr txBox="1"/>
          <p:nvPr/>
        </p:nvSpPr>
        <p:spPr>
          <a:xfrm>
            <a:off x="8273263" y="3049050"/>
            <a:ext cx="2701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Imagen + Metadata = Hash</a:t>
            </a:r>
            <a:endParaRPr 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973EC4B-6730-334B-ADEB-986F69B031AB}"/>
              </a:ext>
            </a:extLst>
          </p:cNvPr>
          <p:cNvSpPr txBox="1"/>
          <p:nvPr/>
        </p:nvSpPr>
        <p:spPr>
          <a:xfrm>
            <a:off x="1545701" y="2069043"/>
            <a:ext cx="772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APK/IPA</a:t>
            </a:r>
            <a:endParaRPr lang="en-US" sz="1400" dirty="0"/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ADA7FDD5-D55B-654A-A431-65CABDA65F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103" y="555720"/>
            <a:ext cx="711200" cy="533400"/>
          </a:xfrm>
          <a:prstGeom prst="rect">
            <a:avLst/>
          </a:prstGeom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E65F6D97-C1E7-5E42-8F6A-BD24CF734F7D}"/>
              </a:ext>
            </a:extLst>
          </p:cNvPr>
          <p:cNvSpPr txBox="1"/>
          <p:nvPr/>
        </p:nvSpPr>
        <p:spPr>
          <a:xfrm>
            <a:off x="862637" y="1092375"/>
            <a:ext cx="8561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Web</a:t>
            </a:r>
            <a:r>
              <a:rPr lang="en-US" sz="1400" dirty="0"/>
              <a:t> App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69BA2FA-9F16-BC45-9974-D2D455AB15BE}"/>
              </a:ext>
            </a:extLst>
          </p:cNvPr>
          <p:cNvSpPr txBox="1"/>
          <p:nvPr/>
        </p:nvSpPr>
        <p:spPr>
          <a:xfrm>
            <a:off x="5027827" y="4203787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TX ID</a:t>
            </a:r>
          </a:p>
        </p:txBody>
      </p:sp>
      <p:cxnSp>
        <p:nvCxnSpPr>
          <p:cNvPr id="97" name="Elbow Connector 96">
            <a:extLst>
              <a:ext uri="{FF2B5EF4-FFF2-40B4-BE49-F238E27FC236}">
                <a16:creationId xmlns:a16="http://schemas.microsoft.com/office/drawing/2014/main" id="{4DBDA53B-60CC-D040-ACA0-ACC9451F549B}"/>
              </a:ext>
            </a:extLst>
          </p:cNvPr>
          <p:cNvCxnSpPr>
            <a:cxnSpLocks/>
            <a:stCxn id="95" idx="3"/>
            <a:endCxn id="23" idx="3"/>
          </p:cNvCxnSpPr>
          <p:nvPr/>
        </p:nvCxnSpPr>
        <p:spPr>
          <a:xfrm flipV="1">
            <a:off x="5698203" y="779939"/>
            <a:ext cx="1108418" cy="3608514"/>
          </a:xfrm>
          <a:prstGeom prst="bentConnector3">
            <a:avLst>
              <a:gd name="adj1" fmla="val 134803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>
            <a:extLst>
              <a:ext uri="{FF2B5EF4-FFF2-40B4-BE49-F238E27FC236}">
                <a16:creationId xmlns:a16="http://schemas.microsoft.com/office/drawing/2014/main" id="{9496D340-94AD-0E4C-AEE4-0C5FA0D7CBEC}"/>
              </a:ext>
            </a:extLst>
          </p:cNvPr>
          <p:cNvCxnSpPr>
            <a:endCxn id="12" idx="0"/>
          </p:cNvCxnSpPr>
          <p:nvPr/>
        </p:nvCxnSpPr>
        <p:spPr>
          <a:xfrm>
            <a:off x="1703485" y="827103"/>
            <a:ext cx="3188943" cy="1278654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183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1AC5BB-4FEB-9A4B-A613-57D8D1DC8913}"/>
              </a:ext>
            </a:extLst>
          </p:cNvPr>
          <p:cNvSpPr/>
          <p:nvPr/>
        </p:nvSpPr>
        <p:spPr>
          <a:xfrm>
            <a:off x="714383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8478CA-CEB0-8548-8B93-FEF6DA8302A0}"/>
              </a:ext>
            </a:extLst>
          </p:cNvPr>
          <p:cNvSpPr/>
          <p:nvPr/>
        </p:nvSpPr>
        <p:spPr>
          <a:xfrm>
            <a:off x="4568749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27A09AF-3664-E74F-9B06-88D4F69EE654}"/>
              </a:ext>
            </a:extLst>
          </p:cNvPr>
          <p:cNvSpPr/>
          <p:nvPr/>
        </p:nvSpPr>
        <p:spPr>
          <a:xfrm>
            <a:off x="1003750" y="-51160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Consulta de Casillas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0B3736D-8722-FB47-9C8D-CBFB30F7ADFB}"/>
              </a:ext>
            </a:extLst>
          </p:cNvPr>
          <p:cNvSpPr/>
          <p:nvPr/>
        </p:nvSpPr>
        <p:spPr>
          <a:xfrm>
            <a:off x="1003750" y="608596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Registro de Casilla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D0A753-1AE2-5842-87DC-006CE9C5AB23}"/>
              </a:ext>
            </a:extLst>
          </p:cNvPr>
          <p:cNvCxnSpPr>
            <a:cxnSpLocks/>
          </p:cNvCxnSpPr>
          <p:nvPr/>
        </p:nvCxnSpPr>
        <p:spPr>
          <a:xfrm>
            <a:off x="3179790" y="177440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06BD940-FBF2-764F-8107-CAA3B53D7D36}"/>
              </a:ext>
            </a:extLst>
          </p:cNvPr>
          <p:cNvSpPr/>
          <p:nvPr/>
        </p:nvSpPr>
        <p:spPr>
          <a:xfrm>
            <a:off x="4894768" y="-51160"/>
            <a:ext cx="2002420" cy="457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Dropdown</a:t>
            </a:r>
            <a:r>
              <a:rPr lang="es-ES" sz="1400" dirty="0"/>
              <a:t> Estado</a:t>
            </a:r>
            <a:endParaRPr lang="en-US" sz="1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EDC6833-0D28-D645-833C-AAB515CEDBAC}"/>
              </a:ext>
            </a:extLst>
          </p:cNvPr>
          <p:cNvSpPr/>
          <p:nvPr/>
        </p:nvSpPr>
        <p:spPr>
          <a:xfrm>
            <a:off x="4894768" y="654895"/>
            <a:ext cx="2002420" cy="457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Dropdown</a:t>
            </a:r>
            <a:r>
              <a:rPr lang="es-ES" sz="1400" dirty="0"/>
              <a:t> Municipio</a:t>
            </a:r>
            <a:endParaRPr lang="en-US" sz="1400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1A9352F-9E31-DA4C-99E8-630FC3B27EA5}"/>
              </a:ext>
            </a:extLst>
          </p:cNvPr>
          <p:cNvSpPr/>
          <p:nvPr/>
        </p:nvSpPr>
        <p:spPr>
          <a:xfrm>
            <a:off x="4910201" y="1388681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Buscar</a:t>
            </a:r>
            <a:endParaRPr lang="en-US" sz="14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13A2770-7AF5-AB43-B68B-8F3F455022BC}"/>
              </a:ext>
            </a:extLst>
          </p:cNvPr>
          <p:cNvCxnSpPr/>
          <p:nvPr/>
        </p:nvCxnSpPr>
        <p:spPr>
          <a:xfrm>
            <a:off x="7057303" y="1632952"/>
            <a:ext cx="12384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DA0F6B6-0219-8944-A413-2F247DA2CBA7}"/>
              </a:ext>
            </a:extLst>
          </p:cNvPr>
          <p:cNvSpPr/>
          <p:nvPr/>
        </p:nvSpPr>
        <p:spPr>
          <a:xfrm>
            <a:off x="8455910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EB35D51-7086-A543-8A12-FFD656131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28" t="58991"/>
          <a:stretch/>
        </p:blipFill>
        <p:spPr>
          <a:xfrm>
            <a:off x="8455910" y="-385011"/>
            <a:ext cx="2581154" cy="1300334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391E9A2E-DEB4-B640-94E6-F2CEADB177DE}"/>
              </a:ext>
            </a:extLst>
          </p:cNvPr>
          <p:cNvSpPr/>
          <p:nvPr/>
        </p:nvSpPr>
        <p:spPr>
          <a:xfrm>
            <a:off x="10529888" y="-194306"/>
            <a:ext cx="397812" cy="41704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D9433-2FCE-0545-B58A-27B394E1C591}"/>
              </a:ext>
            </a:extLst>
          </p:cNvPr>
          <p:cNvSpPr/>
          <p:nvPr/>
        </p:nvSpPr>
        <p:spPr>
          <a:xfrm>
            <a:off x="714383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7CA1A8-3656-E54E-BA11-621E4B6FAB38}"/>
              </a:ext>
            </a:extLst>
          </p:cNvPr>
          <p:cNvSpPr/>
          <p:nvPr/>
        </p:nvSpPr>
        <p:spPr>
          <a:xfrm>
            <a:off x="4568749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E14F41-4231-B841-8A99-CDD39C611B8A}"/>
              </a:ext>
            </a:extLst>
          </p:cNvPr>
          <p:cNvSpPr/>
          <p:nvPr/>
        </p:nvSpPr>
        <p:spPr>
          <a:xfrm>
            <a:off x="8455910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90F56549-7E6D-D441-838B-E72307C4154A}"/>
              </a:ext>
            </a:extLst>
          </p:cNvPr>
          <p:cNvSpPr/>
          <p:nvPr/>
        </p:nvSpPr>
        <p:spPr>
          <a:xfrm rot="10800000">
            <a:off x="8455910" y="-747583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B1AC4F6C-B810-C442-A6E8-F64C2DD68A8F}"/>
              </a:ext>
            </a:extLst>
          </p:cNvPr>
          <p:cNvSpPr/>
          <p:nvPr/>
        </p:nvSpPr>
        <p:spPr>
          <a:xfrm rot="10800000">
            <a:off x="4601544" y="-747582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EDDE3F9A-CC8C-E142-A096-8860F8E86FCA}"/>
              </a:ext>
            </a:extLst>
          </p:cNvPr>
          <p:cNvSpPr/>
          <p:nvPr/>
        </p:nvSpPr>
        <p:spPr>
          <a:xfrm rot="10800000">
            <a:off x="714383" y="-752376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7590875-210C-5042-8326-4A9B6053A6C1}"/>
              </a:ext>
            </a:extLst>
          </p:cNvPr>
          <p:cNvCxnSpPr/>
          <p:nvPr/>
        </p:nvCxnSpPr>
        <p:spPr>
          <a:xfrm>
            <a:off x="9067433" y="2744128"/>
            <a:ext cx="0" cy="891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890C0124-A312-A04C-B637-FE400FA37CFE}"/>
              </a:ext>
            </a:extLst>
          </p:cNvPr>
          <p:cNvSpPr/>
          <p:nvPr/>
        </p:nvSpPr>
        <p:spPr>
          <a:xfrm>
            <a:off x="8455910" y="363537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Campos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E914AC4-369E-F34C-A38A-D94C898809FA}"/>
              </a:ext>
            </a:extLst>
          </p:cNvPr>
          <p:cNvSpPr/>
          <p:nvPr/>
        </p:nvSpPr>
        <p:spPr>
          <a:xfrm>
            <a:off x="8455910" y="363537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1B51C149-AC4A-6D44-89A6-D60C85F98B59}"/>
              </a:ext>
            </a:extLst>
          </p:cNvPr>
          <p:cNvSpPr/>
          <p:nvPr/>
        </p:nvSpPr>
        <p:spPr>
          <a:xfrm rot="10800000">
            <a:off x="8488705" y="3685524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5C794998-E80C-BA45-B2E5-D4FE658AF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178"/>
          <a:stretch/>
        </p:blipFill>
        <p:spPr>
          <a:xfrm>
            <a:off x="8677262" y="4197315"/>
            <a:ext cx="1107696" cy="105613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C112BD11-13FC-5E4A-A444-2BA7A3EE1E12}"/>
              </a:ext>
            </a:extLst>
          </p:cNvPr>
          <p:cNvSpPr txBox="1"/>
          <p:nvPr/>
        </p:nvSpPr>
        <p:spPr>
          <a:xfrm>
            <a:off x="11197179" y="1783954"/>
            <a:ext cx="2513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800 personas registraron</a:t>
            </a:r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DE3B3E3-DA7B-1843-A260-CBCBF6693C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29" r="64452" b="27485"/>
          <a:stretch/>
        </p:blipFill>
        <p:spPr>
          <a:xfrm>
            <a:off x="8488704" y="915322"/>
            <a:ext cx="2548359" cy="2106595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B511462-6C29-2347-AA64-CC4398C9AD14}"/>
              </a:ext>
            </a:extLst>
          </p:cNvPr>
          <p:cNvCxnSpPr/>
          <p:nvPr/>
        </p:nvCxnSpPr>
        <p:spPr>
          <a:xfrm flipH="1">
            <a:off x="10876547" y="1065796"/>
            <a:ext cx="7860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2DBD803-EC69-B34B-BF56-B2627D531A2D}"/>
              </a:ext>
            </a:extLst>
          </p:cNvPr>
          <p:cNvSpPr txBox="1"/>
          <p:nvPr/>
        </p:nvSpPr>
        <p:spPr>
          <a:xfrm>
            <a:off x="11711089" y="915323"/>
            <a:ext cx="671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Filtro</a:t>
            </a:r>
            <a:endParaRPr lang="en-US" dirty="0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C54559A2-E461-B24C-9A0B-638441EF4227}"/>
              </a:ext>
            </a:extLst>
          </p:cNvPr>
          <p:cNvSpPr/>
          <p:nvPr/>
        </p:nvSpPr>
        <p:spPr>
          <a:xfrm>
            <a:off x="1003750" y="1268352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Privacidad y Condiciones</a:t>
            </a:r>
            <a:endParaRPr lang="en-US" sz="14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9ADF3B9-B7F3-7B4E-853A-AE89E024B7F8}"/>
              </a:ext>
            </a:extLst>
          </p:cNvPr>
          <p:cNvCxnSpPr>
            <a:cxnSpLocks/>
          </p:cNvCxnSpPr>
          <p:nvPr/>
        </p:nvCxnSpPr>
        <p:spPr>
          <a:xfrm>
            <a:off x="10715625" y="4340190"/>
            <a:ext cx="0" cy="74616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699D650-C55F-5846-90EC-8B55EEFB060A}"/>
              </a:ext>
            </a:extLst>
          </p:cNvPr>
          <p:cNvSpPr txBox="1"/>
          <p:nvPr/>
        </p:nvSpPr>
        <p:spPr>
          <a:xfrm>
            <a:off x="11269578" y="4340190"/>
            <a:ext cx="2580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Validar por UID de </a:t>
            </a:r>
            <a:r>
              <a:rPr lang="es-ES" dirty="0" err="1"/>
              <a:t>Device</a:t>
            </a:r>
            <a:endParaRPr lang="es-ES" dirty="0"/>
          </a:p>
          <a:p>
            <a:r>
              <a:rPr lang="es-ES" dirty="0"/>
              <a:t>Hash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59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1AC5BB-4FEB-9A4B-A613-57D8D1DC8913}"/>
              </a:ext>
            </a:extLst>
          </p:cNvPr>
          <p:cNvSpPr/>
          <p:nvPr/>
        </p:nvSpPr>
        <p:spPr>
          <a:xfrm>
            <a:off x="714383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27A09AF-3664-E74F-9B06-88D4F69EE654}"/>
              </a:ext>
            </a:extLst>
          </p:cNvPr>
          <p:cNvSpPr/>
          <p:nvPr/>
        </p:nvSpPr>
        <p:spPr>
          <a:xfrm>
            <a:off x="1003750" y="-51160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Consulta de Casillas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0B3736D-8722-FB47-9C8D-CBFB30F7ADFB}"/>
              </a:ext>
            </a:extLst>
          </p:cNvPr>
          <p:cNvSpPr/>
          <p:nvPr/>
        </p:nvSpPr>
        <p:spPr>
          <a:xfrm>
            <a:off x="1003750" y="608596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Registro de Casilla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D0A753-1AE2-5842-87DC-006CE9C5AB23}"/>
              </a:ext>
            </a:extLst>
          </p:cNvPr>
          <p:cNvCxnSpPr>
            <a:cxnSpLocks/>
          </p:cNvCxnSpPr>
          <p:nvPr/>
        </p:nvCxnSpPr>
        <p:spPr>
          <a:xfrm>
            <a:off x="3163748" y="867251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D9433-2FCE-0545-B58A-27B394E1C591}"/>
              </a:ext>
            </a:extLst>
          </p:cNvPr>
          <p:cNvSpPr/>
          <p:nvPr/>
        </p:nvSpPr>
        <p:spPr>
          <a:xfrm>
            <a:off x="714383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EDDE3F9A-CC8C-E142-A096-8860F8E86FCA}"/>
              </a:ext>
            </a:extLst>
          </p:cNvPr>
          <p:cNvSpPr/>
          <p:nvPr/>
        </p:nvSpPr>
        <p:spPr>
          <a:xfrm rot="10800000">
            <a:off x="714383" y="-752376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821E48-ECA5-B940-B97D-B66BE2E87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707" y="-797727"/>
            <a:ext cx="2374232" cy="3872797"/>
          </a:xfrm>
          <a:prstGeom prst="rect">
            <a:avLst/>
          </a:prstGeom>
        </p:spPr>
      </p:pic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18536026-56BC-2048-B8E4-EE3ABF3B02E4}"/>
              </a:ext>
            </a:extLst>
          </p:cNvPr>
          <p:cNvSpPr/>
          <p:nvPr/>
        </p:nvSpPr>
        <p:spPr>
          <a:xfrm>
            <a:off x="8184109" y="-74140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/>
              <a:t>Preview</a:t>
            </a:r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12B13E7-B22E-4243-A7D1-5A98CC984B4B}"/>
              </a:ext>
            </a:extLst>
          </p:cNvPr>
          <p:cNvSpPr/>
          <p:nvPr/>
        </p:nvSpPr>
        <p:spPr>
          <a:xfrm>
            <a:off x="8184109" y="-74140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986466DA-6DED-B34B-9830-4F3B407B37EC}"/>
              </a:ext>
            </a:extLst>
          </p:cNvPr>
          <p:cNvSpPr/>
          <p:nvPr/>
        </p:nvSpPr>
        <p:spPr>
          <a:xfrm rot="10800000">
            <a:off x="8184109" y="-696058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01453B3-7E8B-4A41-BBF5-B9DCA2E65538}"/>
              </a:ext>
            </a:extLst>
          </p:cNvPr>
          <p:cNvCxnSpPr>
            <a:cxnSpLocks/>
          </p:cNvCxnSpPr>
          <p:nvPr/>
        </p:nvCxnSpPr>
        <p:spPr>
          <a:xfrm>
            <a:off x="6795150" y="1026668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4093B8C-EB9E-8848-9B0A-F9CB2003BFD1}"/>
              </a:ext>
            </a:extLst>
          </p:cNvPr>
          <p:cNvSpPr/>
          <p:nvPr/>
        </p:nvSpPr>
        <p:spPr>
          <a:xfrm>
            <a:off x="8473476" y="1964154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Enviar Información</a:t>
            </a:r>
            <a:endParaRPr lang="en-US" sz="1400" dirty="0"/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613D654E-AF4C-884D-91E9-4060BC5AC27D}"/>
              </a:ext>
            </a:extLst>
          </p:cNvPr>
          <p:cNvSpPr/>
          <p:nvPr/>
        </p:nvSpPr>
        <p:spPr>
          <a:xfrm>
            <a:off x="8184109" y="388673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Gracias por participar</a:t>
            </a:r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92B62F4-FB75-8B40-BCE9-9845DFC4A0FD}"/>
              </a:ext>
            </a:extLst>
          </p:cNvPr>
          <p:cNvSpPr/>
          <p:nvPr/>
        </p:nvSpPr>
        <p:spPr>
          <a:xfrm>
            <a:off x="8184109" y="388673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425CE54C-FDA3-FC42-916B-09DAAA326A76}"/>
              </a:ext>
            </a:extLst>
          </p:cNvPr>
          <p:cNvSpPr/>
          <p:nvPr/>
        </p:nvSpPr>
        <p:spPr>
          <a:xfrm rot="10800000">
            <a:off x="8184109" y="3932090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C0E9D90-1813-FD4B-B534-14073CFA2EFC}"/>
              </a:ext>
            </a:extLst>
          </p:cNvPr>
          <p:cNvCxnSpPr>
            <a:stCxn id="47" idx="2"/>
          </p:cNvCxnSpPr>
          <p:nvPr/>
        </p:nvCxnSpPr>
        <p:spPr>
          <a:xfrm>
            <a:off x="9474686" y="2421354"/>
            <a:ext cx="6198" cy="146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B8CFED7F-C1D3-374C-A588-F5B3DC1E0D6D}"/>
              </a:ext>
            </a:extLst>
          </p:cNvPr>
          <p:cNvSpPr/>
          <p:nvPr/>
        </p:nvSpPr>
        <p:spPr>
          <a:xfrm>
            <a:off x="1013391" y="1268352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Privacidad y Condiciones</a:t>
            </a:r>
            <a:endParaRPr lang="en-US" sz="14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8A2A91E-AB67-1C43-8D29-C6ECCB33CEA6}"/>
              </a:ext>
            </a:extLst>
          </p:cNvPr>
          <p:cNvSpPr txBox="1"/>
          <p:nvPr/>
        </p:nvSpPr>
        <p:spPr>
          <a:xfrm>
            <a:off x="714383" y="3199333"/>
            <a:ext cx="432907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¿</a:t>
            </a:r>
            <a:r>
              <a:rPr lang="en-US" sz="1400" dirty="0" err="1"/>
              <a:t>Qué</a:t>
            </a:r>
            <a:r>
              <a:rPr lang="en-US" sz="1400" dirty="0"/>
              <a:t> </a:t>
            </a:r>
            <a:r>
              <a:rPr lang="en-US" sz="1400" dirty="0" err="1"/>
              <a:t>datos</a:t>
            </a:r>
            <a:r>
              <a:rPr lang="en-US" sz="1400" dirty="0"/>
              <a:t> se </a:t>
            </a:r>
            <a:r>
              <a:rPr lang="en-US" sz="1400" dirty="0" err="1"/>
              <a:t>recaban</a:t>
            </a:r>
            <a:r>
              <a:rPr lang="en-US" sz="1400" dirty="0"/>
              <a:t>?</a:t>
            </a:r>
          </a:p>
          <a:p>
            <a:r>
              <a:rPr lang="en-US" sz="1400" dirty="0" err="1"/>
              <a:t>Número</a:t>
            </a:r>
            <a:r>
              <a:rPr lang="en-US" sz="1400" dirty="0"/>
              <a:t> o </a:t>
            </a:r>
            <a:r>
              <a:rPr lang="en-US" sz="1400" dirty="0" err="1"/>
              <a:t>identidad</a:t>
            </a:r>
            <a:r>
              <a:rPr lang="en-US" sz="1400" dirty="0"/>
              <a:t> de la </a:t>
            </a:r>
            <a:r>
              <a:rPr lang="en-US" sz="1400" dirty="0" err="1"/>
              <a:t>casilla</a:t>
            </a:r>
            <a:r>
              <a:rPr lang="en-US" sz="1400" dirty="0"/>
              <a:t> de </a:t>
            </a:r>
            <a:r>
              <a:rPr lang="en-US" sz="1400" dirty="0" err="1"/>
              <a:t>votación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Sección</a:t>
            </a:r>
            <a:r>
              <a:rPr lang="en-US" sz="1400" dirty="0"/>
              <a:t> de la </a:t>
            </a:r>
            <a:r>
              <a:rPr lang="en-US" sz="1400" dirty="0" err="1"/>
              <a:t>casilla</a:t>
            </a:r>
            <a:r>
              <a:rPr lang="en-US" sz="1400" dirty="0"/>
              <a:t> (o </a:t>
            </a:r>
            <a:r>
              <a:rPr lang="en-US" sz="1400" dirty="0" err="1"/>
              <a:t>estado</a:t>
            </a:r>
            <a:r>
              <a:rPr lang="en-US" sz="1400" dirty="0"/>
              <a:t>) </a:t>
            </a:r>
          </a:p>
          <a:p>
            <a:r>
              <a:rPr lang="en-US" sz="1400" dirty="0" err="1"/>
              <a:t>Marca</a:t>
            </a:r>
            <a:r>
              <a:rPr lang="en-US" sz="1400" dirty="0"/>
              <a:t> temporal de la </a:t>
            </a:r>
            <a:r>
              <a:rPr lang="en-US" sz="1400" dirty="0" err="1"/>
              <a:t>Localización</a:t>
            </a:r>
            <a:r>
              <a:rPr lang="en-US" sz="1400" dirty="0"/>
              <a:t> </a:t>
            </a:r>
          </a:p>
          <a:p>
            <a:r>
              <a:rPr lang="en-US" sz="1400" dirty="0"/>
              <a:t>(</a:t>
            </a:r>
            <a:r>
              <a:rPr lang="en-US" sz="1400" dirty="0" err="1"/>
              <a:t>Latitud</a:t>
            </a:r>
            <a:r>
              <a:rPr lang="en-US" sz="1400" dirty="0"/>
              <a:t> y </a:t>
            </a:r>
            <a:r>
              <a:rPr lang="en-US" sz="1400" dirty="0" err="1"/>
              <a:t>Longitud</a:t>
            </a:r>
            <a:r>
              <a:rPr lang="en-US" sz="1400" dirty="0"/>
              <a:t>, via GPS del </a:t>
            </a:r>
            <a:r>
              <a:rPr lang="en-US" sz="1400" dirty="0" err="1"/>
              <a:t>teléfono</a:t>
            </a:r>
            <a:r>
              <a:rPr lang="en-US" sz="1400" dirty="0"/>
              <a:t> del </a:t>
            </a:r>
            <a:r>
              <a:rPr lang="en-US" sz="1400" dirty="0" err="1"/>
              <a:t>verificador</a:t>
            </a:r>
            <a:r>
              <a:rPr lang="en-US" sz="1400" dirty="0"/>
              <a:t>); </a:t>
            </a:r>
          </a:p>
          <a:p>
            <a:r>
              <a:rPr lang="en-US" sz="1400" dirty="0"/>
              <a:t>Estado, </a:t>
            </a:r>
          </a:p>
          <a:p>
            <a:r>
              <a:rPr lang="en-US" sz="1400" dirty="0" err="1"/>
              <a:t>Municipio</a:t>
            </a:r>
            <a:r>
              <a:rPr lang="en-US" sz="1400" dirty="0"/>
              <a:t>,</a:t>
            </a:r>
          </a:p>
          <a:p>
            <a:r>
              <a:rPr lang="en-US" sz="1400" dirty="0"/>
              <a:t>Ciudad, </a:t>
            </a:r>
          </a:p>
          <a:p>
            <a:r>
              <a:rPr lang="en-US" sz="1400" dirty="0" err="1"/>
              <a:t>Población</a:t>
            </a:r>
            <a:r>
              <a:rPr lang="en-US" sz="1400" dirty="0"/>
              <a:t> (Colonia/Pueblo/Barrio); </a:t>
            </a:r>
          </a:p>
          <a:p>
            <a:r>
              <a:rPr lang="en-US" sz="1400" dirty="0" err="1"/>
              <a:t>Señas</a:t>
            </a:r>
            <a:r>
              <a:rPr lang="en-US" sz="1400" dirty="0"/>
              <a:t> </a:t>
            </a:r>
            <a:r>
              <a:rPr lang="en-US" sz="1400" dirty="0" err="1"/>
              <a:t>particulares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Votantes</a:t>
            </a:r>
            <a:r>
              <a:rPr lang="en-US" sz="1400" dirty="0"/>
              <a:t> </a:t>
            </a:r>
            <a:r>
              <a:rPr lang="en-US" sz="1400" dirty="0" err="1"/>
              <a:t>Totales</a:t>
            </a:r>
            <a:r>
              <a:rPr lang="en-US" sz="1400" dirty="0"/>
              <a:t>, </a:t>
            </a:r>
          </a:p>
          <a:p>
            <a:r>
              <a:rPr lang="en-US" sz="1400" dirty="0" err="1"/>
              <a:t>votos</a:t>
            </a:r>
            <a:r>
              <a:rPr lang="en-US" sz="1400" dirty="0"/>
              <a:t> </a:t>
            </a:r>
            <a:r>
              <a:rPr lang="en-US" sz="1400" dirty="0" err="1"/>
              <a:t>nulos</a:t>
            </a:r>
            <a:r>
              <a:rPr lang="en-US" sz="1400" dirty="0"/>
              <a:t>, </a:t>
            </a:r>
          </a:p>
          <a:p>
            <a:r>
              <a:rPr lang="en-US" sz="1400" dirty="0" err="1"/>
              <a:t>votos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candidatos</a:t>
            </a:r>
            <a:r>
              <a:rPr lang="en-US" sz="1400" dirty="0"/>
              <a:t> no </a:t>
            </a:r>
            <a:r>
              <a:rPr lang="en-US" sz="1400" dirty="0" err="1"/>
              <a:t>registrados</a:t>
            </a:r>
            <a:r>
              <a:rPr lang="en-US" sz="1400" dirty="0"/>
              <a:t>, </a:t>
            </a:r>
          </a:p>
          <a:p>
            <a:r>
              <a:rPr lang="en-US" sz="1400" dirty="0" err="1"/>
              <a:t>votantes</a:t>
            </a:r>
            <a:r>
              <a:rPr lang="en-US" sz="1400" dirty="0"/>
              <a:t> </a:t>
            </a:r>
            <a:r>
              <a:rPr lang="en-US" sz="1400" dirty="0" err="1"/>
              <a:t>ausentes</a:t>
            </a:r>
            <a:r>
              <a:rPr lang="en-US" sz="1400" dirty="0"/>
              <a:t> </a:t>
            </a:r>
            <a:r>
              <a:rPr lang="en-US" sz="1400" dirty="0" err="1"/>
              <a:t>Votos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partido</a:t>
            </a:r>
            <a:r>
              <a:rPr lang="en-US" sz="1400" dirty="0"/>
              <a:t>/</a:t>
            </a:r>
            <a:r>
              <a:rPr lang="en-US" sz="1400" dirty="0" err="1"/>
              <a:t>candidato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Marca</a:t>
            </a:r>
            <a:r>
              <a:rPr lang="en-US" sz="1400" dirty="0"/>
              <a:t> de </a:t>
            </a:r>
            <a:r>
              <a:rPr lang="en-US" sz="1400" dirty="0" err="1"/>
              <a:t>tiempo</a:t>
            </a:r>
            <a:r>
              <a:rPr lang="en-US" sz="1400" dirty="0"/>
              <a:t> de la </a:t>
            </a:r>
            <a:r>
              <a:rPr lang="en-US" sz="1400" dirty="0" err="1"/>
              <a:t>foto</a:t>
            </a:r>
            <a:r>
              <a:rPr lang="en-US" sz="1400" dirty="0"/>
              <a:t>; </a:t>
            </a:r>
          </a:p>
          <a:p>
            <a:r>
              <a:rPr lang="en-US" sz="1400" dirty="0"/>
              <a:t>ID del </a:t>
            </a:r>
            <a:r>
              <a:rPr lang="en-US" sz="1400" dirty="0" err="1"/>
              <a:t>dispositivo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68823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6420</TotalTime>
  <Words>234</Words>
  <Application>Microsoft Macintosh PowerPoint</Application>
  <PresentationFormat>Widescreen</PresentationFormat>
  <Paragraphs>109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Roberto Cervantes</dc:creator>
  <cp:lastModifiedBy>Roberto Cervantes</cp:lastModifiedBy>
  <cp:revision>26</cp:revision>
  <dcterms:created xsi:type="dcterms:W3CDTF">2018-04-28T06:10:24Z</dcterms:created>
  <dcterms:modified xsi:type="dcterms:W3CDTF">2018-05-02T17:10:34Z</dcterms:modified>
</cp:coreProperties>
</file>

<file path=docProps/thumbnail.jpeg>
</file>